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314" r:id="rId3"/>
    <p:sldId id="289" r:id="rId4"/>
    <p:sldId id="29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93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074"/>
  </p:normalViewPr>
  <p:slideViewPr>
    <p:cSldViewPr snapToGrid="0" snapToObjects="1">
      <p:cViewPr varScale="1">
        <p:scale>
          <a:sx n="101" d="100"/>
          <a:sy n="101" d="100"/>
        </p:scale>
        <p:origin x="14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01BF-8112-DE46-83DE-D7C85E460A17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9346-4DC5-2C42-AE7E-F3A08F73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4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942" y="589898"/>
            <a:ext cx="113120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In 1998, Kodak had 170,000 employees and sold 85% of all photo paper worldwide,</a:t>
            </a:r>
            <a:r>
              <a:rPr lang="en-US" sz="3600" b="1" dirty="0">
                <a:solidFill>
                  <a:srgbClr val="C00000"/>
                </a:solidFill>
              </a:rPr>
              <a:t> BUT </a:t>
            </a:r>
            <a:r>
              <a:rPr lang="en-US" sz="3600" b="1" dirty="0">
                <a:solidFill>
                  <a:srgbClr val="000000"/>
                </a:solidFill>
              </a:rPr>
              <a:t>within just a few years, their business model disappeared and they went bankrupt Although they saw the digital camera is coming(1975).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2038" y="0"/>
            <a:ext cx="702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The future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218" y="3176209"/>
            <a:ext cx="9738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 1948 The transistor was invented at Bell Labs. </a:t>
            </a:r>
          </a:p>
          <a:p>
            <a:r>
              <a:rPr lang="en-US" sz="3600" b="1" dirty="0"/>
              <a:t>Western Electric had the patent </a:t>
            </a:r>
            <a:r>
              <a:rPr lang="en-US" sz="3600" b="1" dirty="0">
                <a:solidFill>
                  <a:srgbClr val="C00000"/>
                </a:solidFill>
              </a:rPr>
              <a:t>BUT</a:t>
            </a:r>
            <a:r>
              <a:rPr lang="en-US" sz="3600" b="1" dirty="0"/>
              <a:t> they did not </a:t>
            </a:r>
          </a:p>
          <a:p>
            <a:r>
              <a:rPr lang="en-US" sz="3600" b="1" dirty="0"/>
              <a:t>see the future in it. In 1953 they sold it to Sony. </a:t>
            </a:r>
          </a:p>
          <a:p>
            <a:r>
              <a:rPr lang="en-US" sz="3600" b="1" dirty="0"/>
              <a:t>Within few years Western was bankrupt</a:t>
            </a:r>
          </a:p>
          <a:p>
            <a:r>
              <a:rPr lang="en-US" sz="3600" b="1" dirty="0"/>
              <a:t>Sony is still strong today  and it did change </a:t>
            </a:r>
          </a:p>
          <a:p>
            <a:r>
              <a:rPr lang="en-US" sz="3600" b="1" dirty="0"/>
              <a:t>the world of today through use of the transistors.</a:t>
            </a:r>
          </a:p>
        </p:txBody>
      </p:sp>
    </p:spTree>
    <p:extLst>
      <p:ext uri="{BB962C8B-B14F-4D97-AF65-F5344CB8AC3E}">
        <p14:creationId xmlns:p14="http://schemas.microsoft.com/office/powerpoint/2010/main" val="50123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Take time to exercise</a:t>
            </a:r>
          </a:p>
          <a:p>
            <a:r>
              <a:rPr lang="en-US" sz="3600" b="1" dirty="0"/>
              <a:t>It helps blood circulation over all your body specially your brain.</a:t>
            </a:r>
          </a:p>
          <a:p>
            <a:r>
              <a:rPr lang="en-US" sz="3600" b="1" dirty="0"/>
              <a:t>It  takes your toxins away</a:t>
            </a:r>
          </a:p>
          <a:p>
            <a:r>
              <a:rPr lang="en-US" sz="3600" b="1" dirty="0"/>
              <a:t>It is a break from continuous thinking</a:t>
            </a:r>
          </a:p>
          <a:p>
            <a:r>
              <a:rPr lang="en-US" sz="3600" b="1" dirty="0"/>
              <a:t>It stimulates your senses</a:t>
            </a:r>
          </a:p>
        </p:txBody>
      </p:sp>
    </p:spTree>
    <p:extLst>
      <p:ext uri="{BB962C8B-B14F-4D97-AF65-F5344CB8AC3E}">
        <p14:creationId xmlns:p14="http://schemas.microsoft.com/office/powerpoint/2010/main" val="29289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Time Management is crucial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Plan your study time</a:t>
            </a:r>
          </a:p>
          <a:p>
            <a:r>
              <a:rPr lang="en-US" b="1" dirty="0"/>
              <a:t>Have a study schedule, and update it as you go along</a:t>
            </a:r>
          </a:p>
          <a:p>
            <a:r>
              <a:rPr lang="en-US" b="1" dirty="0"/>
              <a:t>Do not leave everything to the last minute</a:t>
            </a:r>
          </a:p>
          <a:p>
            <a:r>
              <a:rPr lang="en-US" b="1" dirty="0"/>
              <a:t>Go to the classroom aware of the topics you are about to receive</a:t>
            </a:r>
          </a:p>
          <a:p>
            <a:r>
              <a:rPr lang="en-US" b="1" dirty="0"/>
              <a:t>Study your topics day by day </a:t>
            </a:r>
          </a:p>
          <a:p>
            <a:r>
              <a:rPr lang="en-US" b="1" dirty="0"/>
              <a:t>Do the assignments and lab works on time</a:t>
            </a:r>
          </a:p>
          <a:p>
            <a:r>
              <a:rPr lang="en-US" b="1" dirty="0"/>
              <a:t>Do not leave things for the future</a:t>
            </a:r>
          </a:p>
          <a:p>
            <a:r>
              <a:rPr lang="en-US" b="1" i="1" u="sng" dirty="0">
                <a:solidFill>
                  <a:srgbClr val="FF0000"/>
                </a:solidFill>
              </a:rPr>
              <a:t>DO NOT cram materials and study night before the exam</a:t>
            </a:r>
          </a:p>
          <a:p>
            <a:r>
              <a:rPr lang="en-US" b="1" dirty="0"/>
              <a:t>Prepare an agenda of what you have to do daily and weekly</a:t>
            </a:r>
          </a:p>
        </p:txBody>
      </p:sp>
    </p:spTree>
    <p:extLst>
      <p:ext uri="{BB962C8B-B14F-4D97-AF65-F5344CB8AC3E}">
        <p14:creationId xmlns:p14="http://schemas.microsoft.com/office/powerpoint/2010/main" val="137443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n-lt"/>
              </a:rPr>
              <a:t>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Have a study group for your topics to discuss point of understanding</a:t>
            </a:r>
          </a:p>
          <a:p>
            <a:r>
              <a:rPr lang="en-US" sz="3600" b="1" dirty="0"/>
              <a:t>Make point of meeting them on specific schedule</a:t>
            </a:r>
          </a:p>
          <a:p>
            <a:r>
              <a:rPr lang="en-US" sz="3600" b="1" dirty="0"/>
              <a:t>If in your study group a person talks out of context on regular basis, remind him not do it often</a:t>
            </a:r>
          </a:p>
        </p:txBody>
      </p:sp>
    </p:spTree>
    <p:extLst>
      <p:ext uri="{BB962C8B-B14F-4D97-AF65-F5344CB8AC3E}">
        <p14:creationId xmlns:p14="http://schemas.microsoft.com/office/powerpoint/2010/main" val="1371472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How to improve your brain 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Train your memory for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201491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n-lt"/>
              </a:rPr>
              <a:t>Food that you 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Avocado,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Wild Salmon fish full of Omega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All kind of Berries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Green leafy vegetables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Eggs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/>
              <a:t>Coconut oil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2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+mn-lt"/>
              </a:rPr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20 to 30 minutes a day</a:t>
            </a:r>
          </a:p>
          <a:p>
            <a:r>
              <a:rPr lang="en-US" sz="3600" b="1" dirty="0"/>
              <a:t>Lets your blood circulate, and feed the brain. </a:t>
            </a:r>
          </a:p>
          <a:p>
            <a:r>
              <a:rPr lang="en-US" sz="3600" b="1" dirty="0"/>
              <a:t>Makes you feel good,</a:t>
            </a:r>
          </a:p>
          <a:p>
            <a:r>
              <a:rPr lang="en-US" sz="3600" b="1" dirty="0"/>
              <a:t>Removes toxins from your body</a:t>
            </a:r>
          </a:p>
          <a:p>
            <a:r>
              <a:rPr lang="en-US" sz="3600" b="1" dirty="0"/>
              <a:t>Improves memory</a:t>
            </a:r>
          </a:p>
        </p:txBody>
      </p:sp>
    </p:spTree>
    <p:extLst>
      <p:ext uri="{BB962C8B-B14F-4D97-AF65-F5344CB8AC3E}">
        <p14:creationId xmlns:p14="http://schemas.microsoft.com/office/powerpoint/2010/main" val="202117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+mn-lt"/>
              </a:rPr>
              <a:t>Good night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37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At least 8 hours of sleep every day</a:t>
            </a:r>
          </a:p>
          <a:p>
            <a:r>
              <a:rPr lang="en-US" sz="3600" b="1" dirty="0"/>
              <a:t>Deep sleep is essential to clean you memory from plaques and </a:t>
            </a:r>
            <a:r>
              <a:rPr lang="en-US" sz="3600" b="1" dirty="0" err="1"/>
              <a:t>Ameloids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Circadian rhythm, on the hour sleeping , improves short and long term memory</a:t>
            </a:r>
          </a:p>
        </p:txBody>
      </p:sp>
    </p:spTree>
    <p:extLst>
      <p:ext uri="{BB962C8B-B14F-4D97-AF65-F5344CB8AC3E}">
        <p14:creationId xmlns:p14="http://schemas.microsoft.com/office/powerpoint/2010/main" val="126596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Stress is the mother of all diseases</a:t>
            </a:r>
          </a:p>
          <a:p>
            <a:r>
              <a:rPr lang="en-US" sz="3600" b="1" dirty="0"/>
              <a:t>It harms the body and the brain</a:t>
            </a:r>
          </a:p>
          <a:p>
            <a:r>
              <a:rPr lang="en-US" sz="3600" b="1" dirty="0"/>
              <a:t>It Exhausts you and does not let you think clearly</a:t>
            </a:r>
          </a:p>
        </p:txBody>
      </p:sp>
    </p:spTree>
    <p:extLst>
      <p:ext uri="{BB962C8B-B14F-4D97-AF65-F5344CB8AC3E}">
        <p14:creationId xmlns:p14="http://schemas.microsoft.com/office/powerpoint/2010/main" val="169373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socializing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Having a good social circuits that you can spend quality time with</a:t>
            </a:r>
          </a:p>
          <a:p>
            <a:r>
              <a:rPr lang="en-US" sz="3600" b="1" dirty="0"/>
              <a:t>Removes stress </a:t>
            </a:r>
          </a:p>
          <a:p>
            <a:r>
              <a:rPr lang="en-US" sz="3600" b="1" dirty="0"/>
              <a:t>Clears your brain</a:t>
            </a:r>
          </a:p>
          <a:p>
            <a:r>
              <a:rPr lang="en-US" sz="3600" b="1" dirty="0"/>
              <a:t>Learning and challenging your thought through interaction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535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Learn </a:t>
            </a:r>
            <a:r>
              <a:rPr lang="en-US" sz="5400" b="1">
                <a:solidFill>
                  <a:srgbClr val="C00000"/>
                </a:solidFill>
              </a:rPr>
              <a:t>new things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42523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Challenge and Change your  brain by learning new staff, </a:t>
            </a:r>
          </a:p>
          <a:p>
            <a:r>
              <a:rPr lang="en-US" sz="3600" b="1" dirty="0"/>
              <a:t>increase your knowledge</a:t>
            </a:r>
          </a:p>
          <a:p>
            <a:r>
              <a:rPr lang="en-US" sz="3600" b="1" dirty="0"/>
              <a:t>Learn new languages</a:t>
            </a:r>
          </a:p>
          <a:p>
            <a:r>
              <a:rPr lang="en-US" sz="3600" b="1" dirty="0"/>
              <a:t>Get new hobbies</a:t>
            </a:r>
          </a:p>
        </p:txBody>
      </p:sp>
    </p:spTree>
    <p:extLst>
      <p:ext uri="{BB962C8B-B14F-4D97-AF65-F5344CB8AC3E}">
        <p14:creationId xmlns:p14="http://schemas.microsoft.com/office/powerpoint/2010/main" val="209965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110" y="634181"/>
            <a:ext cx="988123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AND NOW        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                           Digitization of the brain </a:t>
            </a:r>
          </a:p>
          <a:p>
            <a:r>
              <a:rPr lang="en-US" sz="2400" b="1" dirty="0"/>
              <a:t>Two years ago scientist were able to upload  the memory. </a:t>
            </a:r>
          </a:p>
          <a:p>
            <a:r>
              <a:rPr lang="en-US" sz="2400" b="1" dirty="0"/>
              <a:t>SO memories can be uploaded and down loaded</a:t>
            </a:r>
            <a:r>
              <a:rPr lang="en-US" sz="2400" b="1" dirty="0">
                <a:solidFill>
                  <a:srgbClr val="FF0000"/>
                </a:solidFill>
              </a:rPr>
              <a:t>. THIS IS BRAIN NET.</a:t>
            </a:r>
          </a:p>
          <a:p>
            <a:r>
              <a:rPr lang="en-US" sz="2400" b="1" dirty="0"/>
              <a:t>You will be able to upload emotions, feelings, sensations, memories </a:t>
            </a:r>
          </a:p>
          <a:p>
            <a:r>
              <a:rPr lang="en-US" sz="2400" b="1" dirty="0"/>
              <a:t>of your first dance, your first kiss, your first whatever.</a:t>
            </a:r>
          </a:p>
          <a:p>
            <a:r>
              <a:rPr lang="en-US" sz="2400" b="1" dirty="0"/>
              <a:t>You can upload other people’s memories and become them </a:t>
            </a:r>
            <a:r>
              <a:rPr lang="is-IS" sz="2400" b="1" dirty="0"/>
              <a:t>…......</a:t>
            </a:r>
          </a:p>
          <a:p>
            <a:r>
              <a:rPr lang="is-IS" sz="2400" b="1" dirty="0"/>
              <a:t>whatever you want. However you need a computer to </a:t>
            </a:r>
            <a:r>
              <a:rPr lang="is-IS" sz="2400" b="1" dirty="0">
                <a:solidFill>
                  <a:srgbClr val="C00000"/>
                </a:solidFill>
              </a:rPr>
              <a:t>memic 100 billion</a:t>
            </a:r>
          </a:p>
          <a:p>
            <a:r>
              <a:rPr lang="is-IS" sz="2400" b="1" dirty="0">
                <a:solidFill>
                  <a:srgbClr val="C00000"/>
                </a:solidFill>
              </a:rPr>
              <a:t> nuerons and </a:t>
            </a:r>
            <a:r>
              <a:rPr lang="is-IS" sz="2400" b="1">
                <a:solidFill>
                  <a:srgbClr val="C00000"/>
                </a:solidFill>
              </a:rPr>
              <a:t>100 trillion interconnections.</a:t>
            </a:r>
            <a:endParaRPr lang="is-IS" sz="2400" b="1" dirty="0">
              <a:solidFill>
                <a:srgbClr val="C00000"/>
              </a:solidFill>
            </a:endParaRPr>
          </a:p>
          <a:p>
            <a:r>
              <a:rPr lang="is-IS" sz="2400" b="1" dirty="0"/>
              <a:t>You can upload my memory and become me if I make my memory available </a:t>
            </a:r>
          </a:p>
          <a:p>
            <a:r>
              <a:rPr lang="is-IS" sz="2400" b="1" dirty="0"/>
              <a:t>SO WHAT will  happen to our teaching method, Or the universities, </a:t>
            </a:r>
          </a:p>
          <a:p>
            <a:r>
              <a:rPr lang="is-IS" sz="2400" b="1" dirty="0"/>
              <a:t>Degrees.  </a:t>
            </a:r>
          </a:p>
          <a:p>
            <a:r>
              <a:rPr lang="is-IS" sz="2400" b="1" dirty="0">
                <a:solidFill>
                  <a:srgbClr val="C00000"/>
                </a:solidFill>
              </a:rPr>
              <a:t>OPEN YOUR EYES AND LOOK INTO THE FUTURE WITH YOUR MIND </a:t>
            </a:r>
            <a:r>
              <a:rPr lang="is-IS" sz="2400" b="1" dirty="0"/>
              <a:t> </a:t>
            </a:r>
          </a:p>
          <a:p>
            <a:r>
              <a:rPr lang="is-IS" sz="2400" b="1" dirty="0"/>
              <a:t>and face  “tomorrow”,  “today”  so that you will be ahead.</a:t>
            </a:r>
          </a:p>
          <a:p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23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No Negative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No bad intentions,</a:t>
            </a:r>
          </a:p>
          <a:p>
            <a:r>
              <a:rPr lang="en-US" sz="3600" b="1" dirty="0"/>
              <a:t>Thinking good </a:t>
            </a:r>
          </a:p>
          <a:p>
            <a:r>
              <a:rPr lang="en-US" sz="3600" b="1" dirty="0"/>
              <a:t>Love</a:t>
            </a:r>
          </a:p>
          <a:p>
            <a:r>
              <a:rPr lang="en-US" sz="3600" b="1" dirty="0"/>
              <a:t>Humor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3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Clean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Clean air around you,</a:t>
            </a:r>
          </a:p>
          <a:p>
            <a:r>
              <a:rPr lang="en-US" sz="3600" b="1" dirty="0"/>
              <a:t>Mold free surrounding</a:t>
            </a:r>
          </a:p>
          <a:p>
            <a:r>
              <a:rPr lang="en-US" sz="3600" b="1" dirty="0"/>
              <a:t>Clean every day staff you deal with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6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LOVE   LOVE   LOVE    LOVE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Love remains the #1 brain booster</a:t>
            </a:r>
          </a:p>
          <a:p>
            <a:r>
              <a:rPr lang="en-US" sz="3600" b="1" dirty="0"/>
              <a:t>It gives positive energy</a:t>
            </a:r>
          </a:p>
          <a:p>
            <a:r>
              <a:rPr lang="en-US" sz="3600" b="1" dirty="0"/>
              <a:t>It gives hope</a:t>
            </a:r>
          </a:p>
          <a:p>
            <a:r>
              <a:rPr lang="en-US" sz="3600" b="1" dirty="0"/>
              <a:t>It gives pleasant feeling</a:t>
            </a:r>
          </a:p>
          <a:p>
            <a:r>
              <a:rPr lang="en-US" sz="3600" b="1" dirty="0"/>
              <a:t>It gives path for future</a:t>
            </a:r>
          </a:p>
          <a:p>
            <a:r>
              <a:rPr lang="en-US" sz="3600" b="1" dirty="0"/>
              <a:t>It makes you stronger: emotionally, psychologically and physically.</a:t>
            </a:r>
          </a:p>
        </p:txBody>
      </p:sp>
    </p:spTree>
    <p:extLst>
      <p:ext uri="{BB962C8B-B14F-4D97-AF65-F5344CB8AC3E}">
        <p14:creationId xmlns:p14="http://schemas.microsoft.com/office/powerpoint/2010/main" val="190463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9849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There is so many changes coming in your generation</a:t>
            </a:r>
          </a:p>
          <a:p>
            <a:r>
              <a:rPr lang="en-US" sz="3600" b="1" dirty="0"/>
              <a:t> that I do not have the time to cover them  </a:t>
            </a:r>
            <a:r>
              <a:rPr lang="en-US" sz="3600" b="1" dirty="0">
                <a:solidFill>
                  <a:srgbClr val="FF0000"/>
                </a:solidFill>
              </a:rPr>
              <a:t>BUT</a:t>
            </a:r>
          </a:p>
          <a:p>
            <a:r>
              <a:rPr lang="en-US" sz="3600" b="1" dirty="0"/>
              <a:t>The biggest Coming Problem in the world of Tomorrow:</a:t>
            </a:r>
          </a:p>
          <a:p>
            <a:r>
              <a:rPr lang="en-US" sz="3600" b="1" dirty="0"/>
              <a:t>Is </a:t>
            </a:r>
            <a:r>
              <a:rPr lang="en-US" sz="3600" b="1" dirty="0">
                <a:solidFill>
                  <a:srgbClr val="FF0000"/>
                </a:solidFill>
              </a:rPr>
              <a:t>Unemployment</a:t>
            </a:r>
            <a:r>
              <a:rPr lang="en-US" sz="3600" b="1" dirty="0"/>
              <a:t>, followed by </a:t>
            </a:r>
            <a:r>
              <a:rPr lang="en-US" sz="3600" b="1" dirty="0">
                <a:solidFill>
                  <a:srgbClr val="FF0000"/>
                </a:solidFill>
              </a:rPr>
              <a:t>social unrest </a:t>
            </a:r>
            <a:r>
              <a:rPr lang="en-US" sz="3600" b="1" dirty="0"/>
              <a:t>If population growth is not controlled.          </a:t>
            </a:r>
            <a:r>
              <a:rPr lang="en-US" sz="3600" b="1" dirty="0">
                <a:solidFill>
                  <a:srgbClr val="0070C0"/>
                </a:solidFill>
              </a:rPr>
              <a:t>EVENTUALLY:</a:t>
            </a:r>
          </a:p>
          <a:p>
            <a:r>
              <a:rPr lang="en-US" sz="4800" b="1" dirty="0">
                <a:solidFill>
                  <a:srgbClr val="C00000"/>
                </a:solidFill>
              </a:rPr>
              <a:t>The person who has technical knowledge plus the ability to express ideas,  to assume leadership,  and to arouse enthusiasm among people - that person is headed for high earnings power</a:t>
            </a:r>
            <a:r>
              <a:rPr lang="en-US" sz="3600" dirty="0"/>
              <a:t>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42311" y="5465441"/>
            <a:ext cx="65357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200" b="1" dirty="0">
                <a:solidFill>
                  <a:srgbClr val="0070C0"/>
                </a:solidFill>
              </a:rPr>
              <a:t>And now few words before we begin.</a:t>
            </a:r>
          </a:p>
        </p:txBody>
      </p:sp>
    </p:spTree>
    <p:extLst>
      <p:ext uri="{BB962C8B-B14F-4D97-AF65-F5344CB8AC3E}">
        <p14:creationId xmlns:p14="http://schemas.microsoft.com/office/powerpoint/2010/main" val="137021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to study well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 body’s studying method is different</a:t>
            </a:r>
          </a:p>
          <a:p>
            <a:r>
              <a:rPr lang="en-US" dirty="0"/>
              <a:t>The following slides is general guidelines</a:t>
            </a:r>
          </a:p>
        </p:txBody>
      </p:sp>
    </p:spTree>
    <p:extLst>
      <p:ext uri="{BB962C8B-B14F-4D97-AF65-F5344CB8AC3E}">
        <p14:creationId xmlns:p14="http://schemas.microsoft.com/office/powerpoint/2010/main" val="203478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Sleep enough and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need 7 to 8 hours of sleep each night</a:t>
            </a:r>
          </a:p>
          <a:p>
            <a:r>
              <a:rPr lang="en-US" b="1" dirty="0"/>
              <a:t>Deep Sleep will clean the memory</a:t>
            </a:r>
          </a:p>
          <a:p>
            <a:r>
              <a:rPr lang="en-US" b="1" dirty="0"/>
              <a:t>It will help both long and short time memory</a:t>
            </a:r>
          </a:p>
          <a:p>
            <a:r>
              <a:rPr lang="en-US" b="1" dirty="0"/>
              <a:t>During deep sleep short memory gets transferred to long term memory so you do not lose what what you have learned</a:t>
            </a:r>
          </a:p>
          <a:p>
            <a:r>
              <a:rPr lang="en-US" b="1" dirty="0"/>
              <a:t>Sleep everyday on the same time</a:t>
            </a:r>
          </a:p>
          <a:p>
            <a:r>
              <a:rPr lang="en-US" b="1" dirty="0"/>
              <a:t>Relax before you go to bed</a:t>
            </a:r>
          </a:p>
        </p:txBody>
      </p:sp>
    </p:spTree>
    <p:extLst>
      <p:ext uri="{BB962C8B-B14F-4D97-AF65-F5344CB8AC3E}">
        <p14:creationId xmlns:p14="http://schemas.microsoft.com/office/powerpoint/2010/main" val="144100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Lecture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4109" y="1690689"/>
            <a:ext cx="8700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Read the topic and understand it, and digest it.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Ask yourself what you have just read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Ask yourself why is that so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Try to understand rather than memorize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Write down headlines and your summary of what you have read and go over it at the end of studying period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Re-Write your class notes the same day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Take a break every hour or so of study, and meditate or walk, but do not watch television or read your mobile!!</a:t>
            </a:r>
          </a:p>
        </p:txBody>
      </p:sp>
    </p:spTree>
    <p:extLst>
      <p:ext uri="{BB962C8B-B14F-4D97-AF65-F5344CB8AC3E}">
        <p14:creationId xmlns:p14="http://schemas.microsoft.com/office/powerpoint/2010/main" val="167352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007"/>
            <a:ext cx="10397836" cy="94081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1354569"/>
            <a:ext cx="10231582" cy="5032375"/>
          </a:xfrm>
        </p:spPr>
        <p:txBody>
          <a:bodyPr>
            <a:normAutofit fontScale="92500" lnSpcReduction="20000"/>
          </a:bodyPr>
          <a:lstStyle/>
          <a:p>
            <a:r>
              <a:rPr lang="en-US" sz="5900" b="1" i="1" u="sng" dirty="0">
                <a:solidFill>
                  <a:srgbClr val="C00000"/>
                </a:solidFill>
              </a:rPr>
              <a:t>Put away your mobile</a:t>
            </a:r>
          </a:p>
          <a:p>
            <a:r>
              <a:rPr lang="en-US" sz="4500" b="1" dirty="0"/>
              <a:t>After a while on the same subject, change the subject.</a:t>
            </a:r>
          </a:p>
          <a:p>
            <a:r>
              <a:rPr lang="en-US" sz="4500" b="1" dirty="0"/>
              <a:t>If you see yourself keep drifting away, remind  yourself to be attentive.</a:t>
            </a:r>
          </a:p>
          <a:p>
            <a:r>
              <a:rPr lang="en-US" sz="4500" b="1" dirty="0"/>
              <a:t>Close your eyes sometimes and take a deep breath.</a:t>
            </a:r>
          </a:p>
          <a:p>
            <a:r>
              <a:rPr lang="en-US" sz="4500" b="1" dirty="0"/>
              <a:t>After food, take a break before start to study.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5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n-lt"/>
              </a:rPr>
              <a:t>In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83173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b="1" i="1" u="sng" dirty="0">
                <a:solidFill>
                  <a:srgbClr val="C00000"/>
                </a:solidFill>
              </a:rPr>
              <a:t>Put away you mobile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67246" y="2388312"/>
            <a:ext cx="103865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b="1" dirty="0"/>
              <a:t>Have the right mindset when you want to listen and understand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b="1" dirty="0"/>
              <a:t>Give full attention to the lectures and notice lecturer’s stress points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b="1" dirty="0"/>
              <a:t>Sit as close as you can in front of the lecture room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b="1" dirty="0"/>
              <a:t>Avoid sitting next to students who talk or joke during class time.</a:t>
            </a:r>
          </a:p>
        </p:txBody>
      </p:sp>
    </p:spTree>
    <p:extLst>
      <p:ext uri="{BB962C8B-B14F-4D97-AF65-F5344CB8AC3E}">
        <p14:creationId xmlns:p14="http://schemas.microsoft.com/office/powerpoint/2010/main" val="6489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n-lt"/>
              </a:rPr>
              <a:t>Eat Nutritious food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55" y="1928863"/>
            <a:ext cx="10636045" cy="4530930"/>
          </a:xfrm>
        </p:spPr>
        <p:txBody>
          <a:bodyPr>
            <a:noAutofit/>
          </a:bodyPr>
          <a:lstStyle/>
          <a:p>
            <a:r>
              <a:rPr lang="en-US" sz="3600" b="1" dirty="0"/>
              <a:t>Eat slow-digesting food  that has plenty of minerals like Oatmeal</a:t>
            </a:r>
          </a:p>
          <a:p>
            <a:r>
              <a:rPr lang="en-US" sz="3600" b="1" dirty="0"/>
              <a:t>Lots of Vegetables and fruits</a:t>
            </a:r>
          </a:p>
          <a:p>
            <a:r>
              <a:rPr lang="en-US" sz="3600" b="1" dirty="0"/>
              <a:t>Eggs, Avocado, Walnuts are good for your brain</a:t>
            </a:r>
          </a:p>
          <a:p>
            <a:r>
              <a:rPr lang="en-US" sz="3600" b="1" dirty="0"/>
              <a:t>Always have a balanced diet, specially before the exam not just the day before but much earlier</a:t>
            </a:r>
          </a:p>
          <a:p>
            <a:r>
              <a:rPr lang="en-US" sz="3600" b="1" dirty="0"/>
              <a:t>Have lots of berries, all kind of it, particularly blueberry</a:t>
            </a:r>
          </a:p>
        </p:txBody>
      </p:sp>
    </p:spTree>
    <p:extLst>
      <p:ext uri="{BB962C8B-B14F-4D97-AF65-F5344CB8AC3E}">
        <p14:creationId xmlns:p14="http://schemas.microsoft.com/office/powerpoint/2010/main" val="9859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18692</TotalTime>
  <Words>1043</Words>
  <Application>Microsoft Office PowerPoint</Application>
  <PresentationFormat>Widescreen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How to study well</vt:lpstr>
      <vt:lpstr>Sleep enough and well</vt:lpstr>
      <vt:lpstr>Lecture time</vt:lpstr>
      <vt:lpstr>Focus</vt:lpstr>
      <vt:lpstr>In the classroom</vt:lpstr>
      <vt:lpstr>Eat Nutritious food </vt:lpstr>
      <vt:lpstr>Exercise</vt:lpstr>
      <vt:lpstr>Time Management is crucial</vt:lpstr>
      <vt:lpstr>Study group</vt:lpstr>
      <vt:lpstr>How to improve your brain power</vt:lpstr>
      <vt:lpstr>Food that you eat</vt:lpstr>
      <vt:lpstr>Exercise</vt:lpstr>
      <vt:lpstr>Good night sleep</vt:lpstr>
      <vt:lpstr>Stress Management</vt:lpstr>
      <vt:lpstr>socializing</vt:lpstr>
      <vt:lpstr>Learn new things</vt:lpstr>
      <vt:lpstr>No Negative thoughts</vt:lpstr>
      <vt:lpstr>Clean environment</vt:lpstr>
      <vt:lpstr>LOVE   LOVE   LOVE    LOVE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Asim J. Al-Khalili</cp:lastModifiedBy>
  <cp:revision>130</cp:revision>
  <dcterms:created xsi:type="dcterms:W3CDTF">2017-03-02T09:18:49Z</dcterms:created>
  <dcterms:modified xsi:type="dcterms:W3CDTF">2019-08-15T17:09:59Z</dcterms:modified>
</cp:coreProperties>
</file>